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1"/>
  </p:notesMasterIdLst>
  <p:sldIdLst>
    <p:sldId id="391" r:id="rId2"/>
    <p:sldId id="366" r:id="rId3"/>
    <p:sldId id="392" r:id="rId4"/>
    <p:sldId id="394" r:id="rId5"/>
    <p:sldId id="393" r:id="rId6"/>
    <p:sldId id="395" r:id="rId7"/>
    <p:sldId id="396" r:id="rId8"/>
    <p:sldId id="405" r:id="rId9"/>
    <p:sldId id="400" r:id="rId10"/>
    <p:sldId id="401" r:id="rId11"/>
    <p:sldId id="402" r:id="rId12"/>
    <p:sldId id="403" r:id="rId13"/>
    <p:sldId id="404" r:id="rId14"/>
    <p:sldId id="406" r:id="rId15"/>
    <p:sldId id="407" r:id="rId16"/>
    <p:sldId id="397" r:id="rId17"/>
    <p:sldId id="398" r:id="rId18"/>
    <p:sldId id="378" r:id="rId19"/>
    <p:sldId id="35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>
        <p:scale>
          <a:sx n="100" d="100"/>
          <a:sy n="100" d="100"/>
        </p:scale>
        <p:origin x="-1920" y="-8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76A02A7-9EE6-4895-B9F2-3BBB3B7A80D3}">
      <dgm:prSet/>
      <dgm:spPr>
        <a:noFill/>
      </dgm:spPr>
      <dgm:t>
        <a:bodyPr/>
        <a:lstStyle/>
        <a:p>
          <a:r>
            <a:rPr lang="es-ES" dirty="0" smtClean="0"/>
            <a:t>Conexión entre sistemas</a:t>
          </a:r>
          <a:endParaRPr lang="es-ES" dirty="0" smtClean="0"/>
        </a:p>
      </dgm:t>
    </dgm:pt>
    <dgm:pt modelId="{0F805598-4326-4FE4-994B-2E1192677D00}" type="parTrans" cxnId="{0D5E2B3C-9A42-45EC-9ADB-27CDF5E819E3}">
      <dgm:prSet/>
      <dgm:spPr/>
      <dgm:t>
        <a:bodyPr/>
        <a:lstStyle/>
        <a:p>
          <a:endParaRPr lang="es-ES"/>
        </a:p>
      </dgm:t>
    </dgm:pt>
    <dgm:pt modelId="{2CCA4C20-6AC9-4931-9698-3E66406C9E10}" type="sibTrans" cxnId="{0D5E2B3C-9A42-45EC-9ADB-27CDF5E819E3}">
      <dgm:prSet/>
      <dgm:spPr/>
      <dgm:t>
        <a:bodyPr/>
        <a:lstStyle/>
        <a:p>
          <a:endParaRPr lang="es-ES"/>
        </a:p>
      </dgm:t>
    </dgm:pt>
    <dgm:pt modelId="{AB380138-2D79-42EA-ACB6-946511ED25F5}">
      <dgm:prSet/>
      <dgm:spPr>
        <a:noFill/>
      </dgm:spPr>
      <dgm:t>
        <a:bodyPr/>
        <a:lstStyle/>
        <a:p>
          <a:r>
            <a:rPr lang="es-ES" dirty="0" smtClean="0"/>
            <a:t>ETC</a:t>
          </a:r>
          <a:endParaRPr lang="es-ES" dirty="0" smtClean="0"/>
        </a:p>
      </dgm:t>
    </dgm:pt>
    <dgm:pt modelId="{61A41BC6-39C5-4AE8-84F6-D550ADAB8995}" type="parTrans" cxnId="{085D6971-2B8A-4578-8EFA-74A6566992CC}">
      <dgm:prSet/>
      <dgm:spPr/>
      <dgm:t>
        <a:bodyPr/>
        <a:lstStyle/>
        <a:p>
          <a:endParaRPr lang="es-ES"/>
        </a:p>
      </dgm:t>
    </dgm:pt>
    <dgm:pt modelId="{1B410011-5CDE-4A86-8C31-687035514A08}" type="sibTrans" cxnId="{085D6971-2B8A-4578-8EFA-74A6566992CC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0F86B3-3782-4945-99F0-DECEF1EC1F14}" type="pres">
      <dgm:prSet presAssocID="{A76A02A7-9EE6-4895-B9F2-3BBB3B7A80D3}" presName="gear1" presStyleLbl="node1" presStyleIdx="0" presStyleCnt="2" custLinFactNeighborX="4557" custLinFactNeighborY="7747">
        <dgm:presLayoutVars>
          <dgm:chMax val="1"/>
          <dgm:bulletEnabled val="1"/>
        </dgm:presLayoutVars>
      </dgm:prSet>
      <dgm:spPr/>
    </dgm:pt>
    <dgm:pt modelId="{1CB0DFDF-1AD6-41EB-A884-DEACFA6695E5}" type="pres">
      <dgm:prSet presAssocID="{A76A02A7-9EE6-4895-B9F2-3BBB3B7A80D3}" presName="gear1srcNode" presStyleLbl="node1" presStyleIdx="0" presStyleCnt="2"/>
      <dgm:spPr/>
    </dgm:pt>
    <dgm:pt modelId="{9D5613AE-7D80-457F-AD6A-B6492ACE8193}" type="pres">
      <dgm:prSet presAssocID="{A76A02A7-9EE6-4895-B9F2-3BBB3B7A80D3}" presName="gear1dstNode" presStyleLbl="node1" presStyleIdx="0" presStyleCnt="2"/>
      <dgm:spPr/>
    </dgm:pt>
    <dgm:pt modelId="{361E1875-F676-40C6-A4AE-33A2037EC522}" type="pres">
      <dgm:prSet presAssocID="{AB380138-2D79-42EA-ACB6-946511ED25F5}" presName="gear2" presStyleLbl="node1" presStyleIdx="1" presStyleCnt="2">
        <dgm:presLayoutVars>
          <dgm:chMax val="1"/>
          <dgm:bulletEnabled val="1"/>
        </dgm:presLayoutVars>
      </dgm:prSet>
      <dgm:spPr/>
    </dgm:pt>
    <dgm:pt modelId="{7D0FCCB9-60F8-4442-B82E-8D3E39A242AE}" type="pres">
      <dgm:prSet presAssocID="{AB380138-2D79-42EA-ACB6-946511ED25F5}" presName="gear2srcNode" presStyleLbl="node1" presStyleIdx="1" presStyleCnt="2"/>
      <dgm:spPr/>
    </dgm:pt>
    <dgm:pt modelId="{090C46BB-6F5D-4F96-8A09-6F2BF4A6C409}" type="pres">
      <dgm:prSet presAssocID="{AB380138-2D79-42EA-ACB6-946511ED25F5}" presName="gear2dstNode" presStyleLbl="node1" presStyleIdx="1" presStyleCnt="2"/>
      <dgm:spPr/>
    </dgm:pt>
    <dgm:pt modelId="{C630F2CC-C2F2-486C-B156-EF385ABA8CC2}" type="pres">
      <dgm:prSet presAssocID="{2CCA4C20-6AC9-4931-9698-3E66406C9E10}" presName="connector1" presStyleLbl="sibTrans2D1" presStyleIdx="0" presStyleCnt="2" custAng="20349267"/>
      <dgm:spPr/>
    </dgm:pt>
    <dgm:pt modelId="{5BAAAFAC-4F8A-453E-B2C4-7F898102D351}" type="pres">
      <dgm:prSet presAssocID="{1B410011-5CDE-4A86-8C31-687035514A08}" presName="connector2" presStyleLbl="sibTrans2D1" presStyleIdx="1" presStyleCnt="2" custAng="2948934"/>
      <dgm:spPr/>
    </dgm:pt>
  </dgm:ptLst>
  <dgm:cxnLst>
    <dgm:cxn modelId="{0A40EB99-9B9A-4829-9CD1-FBFB86FF91FB}" type="presOf" srcId="{1B410011-5CDE-4A86-8C31-687035514A08}" destId="{5BAAAFAC-4F8A-453E-B2C4-7F898102D351}" srcOrd="0" destOrd="0" presId="urn:microsoft.com/office/officeart/2005/8/layout/gear1"/>
    <dgm:cxn modelId="{D768AD88-D594-4589-8035-7B3BBD63E544}" type="presOf" srcId="{A76A02A7-9EE6-4895-B9F2-3BBB3B7A80D3}" destId="{1CB0DFDF-1AD6-41EB-A884-DEACFA6695E5}" srcOrd="1" destOrd="0" presId="urn:microsoft.com/office/officeart/2005/8/layout/gear1"/>
    <dgm:cxn modelId="{A7C0529C-3305-43FA-9EEF-FB7C09148C2E}" type="presOf" srcId="{D6BE2FC1-EE4F-479E-A1A2-D219E9574EDD}" destId="{BA145516-7925-4847-BD41-EA5786781E85}" srcOrd="0" destOrd="0" presId="urn:microsoft.com/office/officeart/2005/8/layout/gear1"/>
    <dgm:cxn modelId="{0D5E2B3C-9A42-45EC-9ADB-27CDF5E819E3}" srcId="{D6BE2FC1-EE4F-479E-A1A2-D219E9574EDD}" destId="{A76A02A7-9EE6-4895-B9F2-3BBB3B7A80D3}" srcOrd="0" destOrd="0" parTransId="{0F805598-4326-4FE4-994B-2E1192677D00}" sibTransId="{2CCA4C20-6AC9-4931-9698-3E66406C9E10}"/>
    <dgm:cxn modelId="{3B0DB281-4E81-4BE8-8464-64B7EECD5F98}" type="presOf" srcId="{2CCA4C20-6AC9-4931-9698-3E66406C9E10}" destId="{C630F2CC-C2F2-486C-B156-EF385ABA8CC2}" srcOrd="0" destOrd="0" presId="urn:microsoft.com/office/officeart/2005/8/layout/gear1"/>
    <dgm:cxn modelId="{085D6971-2B8A-4578-8EFA-74A6566992CC}" srcId="{D6BE2FC1-EE4F-479E-A1A2-D219E9574EDD}" destId="{AB380138-2D79-42EA-ACB6-946511ED25F5}" srcOrd="1" destOrd="0" parTransId="{61A41BC6-39C5-4AE8-84F6-D550ADAB8995}" sibTransId="{1B410011-5CDE-4A86-8C31-687035514A08}"/>
    <dgm:cxn modelId="{6ED1AADE-9970-4017-944C-9516CD62973C}" type="presOf" srcId="{AB380138-2D79-42EA-ACB6-946511ED25F5}" destId="{361E1875-F676-40C6-A4AE-33A2037EC522}" srcOrd="0" destOrd="0" presId="urn:microsoft.com/office/officeart/2005/8/layout/gear1"/>
    <dgm:cxn modelId="{6233951A-0F49-4F41-A3AA-E7039BD1B020}" type="presOf" srcId="{AB380138-2D79-42EA-ACB6-946511ED25F5}" destId="{090C46BB-6F5D-4F96-8A09-6F2BF4A6C409}" srcOrd="2" destOrd="0" presId="urn:microsoft.com/office/officeart/2005/8/layout/gear1"/>
    <dgm:cxn modelId="{0C06A6A0-D3C9-4009-ADC2-980FAC5487D6}" type="presOf" srcId="{A76A02A7-9EE6-4895-B9F2-3BBB3B7A80D3}" destId="{D90F86B3-3782-4945-99F0-DECEF1EC1F14}" srcOrd="0" destOrd="0" presId="urn:microsoft.com/office/officeart/2005/8/layout/gear1"/>
    <dgm:cxn modelId="{A6DE9D08-4E27-482D-BD76-51A1964AA9C3}" type="presOf" srcId="{AB380138-2D79-42EA-ACB6-946511ED25F5}" destId="{7D0FCCB9-60F8-4442-B82E-8D3E39A242AE}" srcOrd="1" destOrd="0" presId="urn:microsoft.com/office/officeart/2005/8/layout/gear1"/>
    <dgm:cxn modelId="{F4EA83A7-2CC1-4D33-8ED3-C3C5A2325E16}" type="presOf" srcId="{A76A02A7-9EE6-4895-B9F2-3BBB3B7A80D3}" destId="{9D5613AE-7D80-457F-AD6A-B6492ACE8193}" srcOrd="2" destOrd="0" presId="urn:microsoft.com/office/officeart/2005/8/layout/gear1"/>
    <dgm:cxn modelId="{B6B5D341-350B-49AE-90AE-372F9B033365}" type="presParOf" srcId="{BA145516-7925-4847-BD41-EA5786781E85}" destId="{D90F86B3-3782-4945-99F0-DECEF1EC1F14}" srcOrd="0" destOrd="0" presId="urn:microsoft.com/office/officeart/2005/8/layout/gear1"/>
    <dgm:cxn modelId="{01C65AD1-C1ED-4F3C-86D5-98059FA5C98A}" type="presParOf" srcId="{BA145516-7925-4847-BD41-EA5786781E85}" destId="{1CB0DFDF-1AD6-41EB-A884-DEACFA6695E5}" srcOrd="1" destOrd="0" presId="urn:microsoft.com/office/officeart/2005/8/layout/gear1"/>
    <dgm:cxn modelId="{CF4303DB-0DF7-4098-8C91-C7E19389C43A}" type="presParOf" srcId="{BA145516-7925-4847-BD41-EA5786781E85}" destId="{9D5613AE-7D80-457F-AD6A-B6492ACE8193}" srcOrd="2" destOrd="0" presId="urn:microsoft.com/office/officeart/2005/8/layout/gear1"/>
    <dgm:cxn modelId="{34F9F5CF-98C3-4BC7-9060-BB81FEF03A0B}" type="presParOf" srcId="{BA145516-7925-4847-BD41-EA5786781E85}" destId="{361E1875-F676-40C6-A4AE-33A2037EC522}" srcOrd="3" destOrd="0" presId="urn:microsoft.com/office/officeart/2005/8/layout/gear1"/>
    <dgm:cxn modelId="{2CFB6AD5-7272-4658-83D2-59F3EB369E00}" type="presParOf" srcId="{BA145516-7925-4847-BD41-EA5786781E85}" destId="{7D0FCCB9-60F8-4442-B82E-8D3E39A242AE}" srcOrd="4" destOrd="0" presId="urn:microsoft.com/office/officeart/2005/8/layout/gear1"/>
    <dgm:cxn modelId="{20A1299B-CBEB-49A4-86F7-068D93DCE113}" type="presParOf" srcId="{BA145516-7925-4847-BD41-EA5786781E85}" destId="{090C46BB-6F5D-4F96-8A09-6F2BF4A6C409}" srcOrd="5" destOrd="0" presId="urn:microsoft.com/office/officeart/2005/8/layout/gear1"/>
    <dgm:cxn modelId="{F3A26FAF-61D2-4E8B-9F35-74C603283DB7}" type="presParOf" srcId="{BA145516-7925-4847-BD41-EA5786781E85}" destId="{C630F2CC-C2F2-486C-B156-EF385ABA8CC2}" srcOrd="6" destOrd="0" presId="urn:microsoft.com/office/officeart/2005/8/layout/gear1"/>
    <dgm:cxn modelId="{3EBD0039-FA50-426A-9337-CE6457879183}" type="presParOf" srcId="{BA145516-7925-4847-BD41-EA5786781E85}" destId="{5BAAAFAC-4F8A-453E-B2C4-7F898102D3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F007B777-97BC-4523-941C-B5931AE9A824}">
      <dgm:prSet phldrT="[Texto]"/>
      <dgm:spPr>
        <a:noFill/>
      </dgm:spPr>
      <dgm:t>
        <a:bodyPr/>
        <a:lstStyle/>
        <a:p>
          <a:r>
            <a:rPr lang="es-ES" dirty="0" smtClean="0"/>
            <a:t>Características del proyecto</a:t>
          </a:r>
          <a:endParaRPr lang="es-ES" dirty="0"/>
        </a:p>
      </dgm:t>
    </dgm:pt>
    <dgm:pt modelId="{147AD3D8-0E2C-4079-A7FF-EFBFF7846DE3}" type="parTrans" cxnId="{3D0DE295-0733-45B8-BEB8-F3260638D186}">
      <dgm:prSet/>
      <dgm:spPr/>
      <dgm:t>
        <a:bodyPr/>
        <a:lstStyle/>
        <a:p>
          <a:endParaRPr lang="es-ES"/>
        </a:p>
      </dgm:t>
    </dgm:pt>
    <dgm:pt modelId="{50F96F8D-C37C-4B66-B67E-812309BD31E6}" type="sibTrans" cxnId="{3D0DE295-0733-45B8-BEB8-F3260638D186}">
      <dgm:prSet/>
      <dgm:spPr/>
      <dgm:t>
        <a:bodyPr/>
        <a:lstStyle/>
        <a:p>
          <a:endParaRPr lang="es-ES"/>
        </a:p>
      </dgm:t>
    </dgm:pt>
    <dgm:pt modelId="{91F2A837-BEF3-43B0-B24A-3FAFC1191512}">
      <dgm:prSet/>
      <dgm:spPr>
        <a:noFill/>
      </dgm:spPr>
      <dgm:t>
        <a:bodyPr/>
        <a:lstStyle/>
        <a:p>
          <a:r>
            <a:rPr lang="es-ES" dirty="0" smtClean="0"/>
            <a:t>Coste</a:t>
          </a:r>
          <a:endParaRPr lang="es-ES" dirty="0" smtClean="0"/>
        </a:p>
      </dgm:t>
    </dgm:pt>
    <dgm:pt modelId="{704703D7-B661-4A53-B3F4-A113FD9047BD}" type="parTrans" cxnId="{5B7A6E30-BA14-4394-A936-9B9EFFADE776}">
      <dgm:prSet/>
      <dgm:spPr/>
      <dgm:t>
        <a:bodyPr/>
        <a:lstStyle/>
        <a:p>
          <a:endParaRPr lang="es-ES"/>
        </a:p>
      </dgm:t>
    </dgm:pt>
    <dgm:pt modelId="{2ED6CF34-2625-498E-BE53-CC544FB2FD3E}" type="sibTrans" cxnId="{5B7A6E30-BA14-4394-A936-9B9EFFADE776}">
      <dgm:prSet/>
      <dgm:spPr/>
      <dgm:t>
        <a:bodyPr/>
        <a:lstStyle/>
        <a:p>
          <a:endParaRPr lang="es-ES"/>
        </a:p>
      </dgm:t>
    </dgm:pt>
    <dgm:pt modelId="{814D83E7-55A6-4B9C-BF56-0DC6D2A08C8D}">
      <dgm:prSet/>
      <dgm:spPr>
        <a:noFill/>
      </dgm:spPr>
      <dgm:t>
        <a:bodyPr/>
        <a:lstStyle/>
        <a:p>
          <a:r>
            <a:rPr lang="es-ES" dirty="0" smtClean="0"/>
            <a:t>Volumen de datos</a:t>
          </a:r>
          <a:endParaRPr lang="es-ES" dirty="0" smtClean="0"/>
        </a:p>
      </dgm:t>
    </dgm:pt>
    <dgm:pt modelId="{B1D3EB03-26A1-46DC-A728-6FA09FB2D241}" type="parTrans" cxnId="{42292AD9-0416-401F-9239-C5C460A698ED}">
      <dgm:prSet/>
      <dgm:spPr/>
      <dgm:t>
        <a:bodyPr/>
        <a:lstStyle/>
        <a:p>
          <a:endParaRPr lang="es-ES"/>
        </a:p>
      </dgm:t>
    </dgm:pt>
    <dgm:pt modelId="{0059EEE7-5EDD-4652-86E9-8C3D5DAE1FDC}" type="sibTrans" cxnId="{42292AD9-0416-401F-9239-C5C460A698ED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F106B7C-0078-4EB9-984F-254342CE6AB2}" type="pres">
      <dgm:prSet presAssocID="{F007B777-97BC-4523-941C-B5931AE9A82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8FED68-76CA-48FB-B505-65C036431944}" type="pres">
      <dgm:prSet presAssocID="{F007B777-97BC-4523-941C-B5931AE9A824}" presName="gear1srcNode" presStyleLbl="node1" presStyleIdx="0" presStyleCnt="3"/>
      <dgm:spPr/>
    </dgm:pt>
    <dgm:pt modelId="{018D049D-A4BE-45F6-AC70-517B8859F31D}" type="pres">
      <dgm:prSet presAssocID="{F007B777-97BC-4523-941C-B5931AE9A824}" presName="gear1dstNode" presStyleLbl="node1" presStyleIdx="0" presStyleCnt="3"/>
      <dgm:spPr/>
    </dgm:pt>
    <dgm:pt modelId="{AE36EEE4-EB6B-418B-9990-5DDD02719A70}" type="pres">
      <dgm:prSet presAssocID="{91F2A837-BEF3-43B0-B24A-3FAFC1191512}" presName="gear2" presStyleLbl="node1" presStyleIdx="1" presStyleCnt="3">
        <dgm:presLayoutVars>
          <dgm:chMax val="1"/>
          <dgm:bulletEnabled val="1"/>
        </dgm:presLayoutVars>
      </dgm:prSet>
      <dgm:spPr/>
    </dgm:pt>
    <dgm:pt modelId="{580846F9-9DE3-453F-AE67-505C57CE6E79}" type="pres">
      <dgm:prSet presAssocID="{91F2A837-BEF3-43B0-B24A-3FAFC1191512}" presName="gear2srcNode" presStyleLbl="node1" presStyleIdx="1" presStyleCnt="3"/>
      <dgm:spPr/>
    </dgm:pt>
    <dgm:pt modelId="{D7DD08D9-4CA7-49AC-A40F-716B5A92CE36}" type="pres">
      <dgm:prSet presAssocID="{91F2A837-BEF3-43B0-B24A-3FAFC1191512}" presName="gear2dstNode" presStyleLbl="node1" presStyleIdx="1" presStyleCnt="3"/>
      <dgm:spPr/>
    </dgm:pt>
    <dgm:pt modelId="{2038ED2A-B3BD-4928-A7A7-7BA33AE3CC45}" type="pres">
      <dgm:prSet presAssocID="{814D83E7-55A6-4B9C-BF56-0DC6D2A08C8D}" presName="gear3" presStyleLbl="node1" presStyleIdx="2" presStyleCnt="3"/>
      <dgm:spPr/>
    </dgm:pt>
    <dgm:pt modelId="{11225BD2-CCF1-4E4E-900C-D5AE3D28CD88}" type="pres">
      <dgm:prSet presAssocID="{814D83E7-55A6-4B9C-BF56-0DC6D2A08C8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E12E2BA-57B8-4E85-999E-F830C0C93378}" type="pres">
      <dgm:prSet presAssocID="{814D83E7-55A6-4B9C-BF56-0DC6D2A08C8D}" presName="gear3srcNode" presStyleLbl="node1" presStyleIdx="2" presStyleCnt="3"/>
      <dgm:spPr/>
    </dgm:pt>
    <dgm:pt modelId="{EC358FFD-3DD1-4386-AF23-67B51E150719}" type="pres">
      <dgm:prSet presAssocID="{814D83E7-55A6-4B9C-BF56-0DC6D2A08C8D}" presName="gear3dstNode" presStyleLbl="node1" presStyleIdx="2" presStyleCnt="3"/>
      <dgm:spPr/>
    </dgm:pt>
    <dgm:pt modelId="{8BB2489E-850F-4848-92ED-1CD84CB7410E}" type="pres">
      <dgm:prSet presAssocID="{50F96F8D-C37C-4B66-B67E-812309BD31E6}" presName="connector1" presStyleLbl="sibTrans2D1" presStyleIdx="0" presStyleCnt="3" custAng="9844441" custScaleX="90204" custScaleY="94260" custLinFactNeighborX="72690" custLinFactNeighborY="-44236"/>
      <dgm:spPr/>
    </dgm:pt>
    <dgm:pt modelId="{E84FB7C3-C038-4EB1-BB4B-6CD566FB604A}" type="pres">
      <dgm:prSet presAssocID="{2ED6CF34-2625-498E-BE53-CC544FB2FD3E}" presName="connector2" presStyleLbl="sibTrans2D1" presStyleIdx="1" presStyleCnt="3"/>
      <dgm:spPr/>
    </dgm:pt>
    <dgm:pt modelId="{D21C8ACD-F3CB-47DB-B5FE-AE4DB6BDC42D}" type="pres">
      <dgm:prSet presAssocID="{0059EEE7-5EDD-4652-86E9-8C3D5DAE1FDC}" presName="connector3" presStyleLbl="sibTrans2D1" presStyleIdx="2" presStyleCnt="3"/>
      <dgm:spPr/>
    </dgm:pt>
  </dgm:ptLst>
  <dgm:cxnLst>
    <dgm:cxn modelId="{B098E230-6D6C-48D0-98AF-887197599646}" type="presOf" srcId="{91F2A837-BEF3-43B0-B24A-3FAFC1191512}" destId="{AE36EEE4-EB6B-418B-9990-5DDD02719A70}" srcOrd="0" destOrd="0" presId="urn:microsoft.com/office/officeart/2005/8/layout/gear1"/>
    <dgm:cxn modelId="{5B7A6E30-BA14-4394-A936-9B9EFFADE776}" srcId="{D6BE2FC1-EE4F-479E-A1A2-D219E9574EDD}" destId="{91F2A837-BEF3-43B0-B24A-3FAFC1191512}" srcOrd="1" destOrd="0" parTransId="{704703D7-B661-4A53-B3F4-A113FD9047BD}" sibTransId="{2ED6CF34-2625-498E-BE53-CC544FB2FD3E}"/>
    <dgm:cxn modelId="{2C9A84AF-D185-4384-A053-6473C1EC2B8C}" type="presOf" srcId="{F007B777-97BC-4523-941C-B5931AE9A824}" destId="{388FED68-76CA-48FB-B505-65C036431944}" srcOrd="1" destOrd="0" presId="urn:microsoft.com/office/officeart/2005/8/layout/gear1"/>
    <dgm:cxn modelId="{C113631A-58DA-44BF-AAAE-A2E8B04C2A55}" type="presOf" srcId="{2ED6CF34-2625-498E-BE53-CC544FB2FD3E}" destId="{E84FB7C3-C038-4EB1-BB4B-6CD566FB604A}" srcOrd="0" destOrd="0" presId="urn:microsoft.com/office/officeart/2005/8/layout/gear1"/>
    <dgm:cxn modelId="{4092A18E-F468-4E71-82FD-9877C3EA5945}" type="presOf" srcId="{814D83E7-55A6-4B9C-BF56-0DC6D2A08C8D}" destId="{11225BD2-CCF1-4E4E-900C-D5AE3D28CD88}" srcOrd="1" destOrd="0" presId="urn:microsoft.com/office/officeart/2005/8/layout/gear1"/>
    <dgm:cxn modelId="{69ABDF32-3F5D-410D-A296-96BE6081EEA8}" type="presOf" srcId="{0059EEE7-5EDD-4652-86E9-8C3D5DAE1FDC}" destId="{D21C8ACD-F3CB-47DB-B5FE-AE4DB6BDC42D}" srcOrd="0" destOrd="0" presId="urn:microsoft.com/office/officeart/2005/8/layout/gear1"/>
    <dgm:cxn modelId="{49CA3D31-B578-415B-8D9A-7F50C4C4E0C1}" type="presOf" srcId="{814D83E7-55A6-4B9C-BF56-0DC6D2A08C8D}" destId="{2038ED2A-B3BD-4928-A7A7-7BA33AE3CC45}" srcOrd="0" destOrd="0" presId="urn:microsoft.com/office/officeart/2005/8/layout/gear1"/>
    <dgm:cxn modelId="{CBDAD792-5AFC-4B6A-A74D-8E14B4CFD14E}" type="presOf" srcId="{F007B777-97BC-4523-941C-B5931AE9A824}" destId="{018D049D-A4BE-45F6-AC70-517B8859F31D}" srcOrd="2" destOrd="0" presId="urn:microsoft.com/office/officeart/2005/8/layout/gear1"/>
    <dgm:cxn modelId="{3D0DE295-0733-45B8-BEB8-F3260638D186}" srcId="{D6BE2FC1-EE4F-479E-A1A2-D219E9574EDD}" destId="{F007B777-97BC-4523-941C-B5931AE9A824}" srcOrd="0" destOrd="0" parTransId="{147AD3D8-0E2C-4079-A7FF-EFBFF7846DE3}" sibTransId="{50F96F8D-C37C-4B66-B67E-812309BD31E6}"/>
    <dgm:cxn modelId="{F3972543-1D4D-48C3-826A-21F47DE0F3EA}" type="presOf" srcId="{F007B777-97BC-4523-941C-B5931AE9A824}" destId="{FF106B7C-0078-4EB9-984F-254342CE6AB2}" srcOrd="0" destOrd="0" presId="urn:microsoft.com/office/officeart/2005/8/layout/gear1"/>
    <dgm:cxn modelId="{EE44317E-09D9-4E7C-9F69-E5ECAEEE6A1B}" type="presOf" srcId="{50F96F8D-C37C-4B66-B67E-812309BD31E6}" destId="{8BB2489E-850F-4848-92ED-1CD84CB7410E}" srcOrd="0" destOrd="0" presId="urn:microsoft.com/office/officeart/2005/8/layout/gear1"/>
    <dgm:cxn modelId="{1FAF59BA-7CC5-4433-A3DA-114B1BE31D5D}" type="presOf" srcId="{D6BE2FC1-EE4F-479E-A1A2-D219E9574EDD}" destId="{BA145516-7925-4847-BD41-EA5786781E85}" srcOrd="0" destOrd="0" presId="urn:microsoft.com/office/officeart/2005/8/layout/gear1"/>
    <dgm:cxn modelId="{9B0ECC9B-FE6C-4F72-853E-352AAA897B73}" type="presOf" srcId="{814D83E7-55A6-4B9C-BF56-0DC6D2A08C8D}" destId="{8E12E2BA-57B8-4E85-999E-F830C0C93378}" srcOrd="2" destOrd="0" presId="urn:microsoft.com/office/officeart/2005/8/layout/gear1"/>
    <dgm:cxn modelId="{42292AD9-0416-401F-9239-C5C460A698ED}" srcId="{D6BE2FC1-EE4F-479E-A1A2-D219E9574EDD}" destId="{814D83E7-55A6-4B9C-BF56-0DC6D2A08C8D}" srcOrd="2" destOrd="0" parTransId="{B1D3EB03-26A1-46DC-A728-6FA09FB2D241}" sibTransId="{0059EEE7-5EDD-4652-86E9-8C3D5DAE1FDC}"/>
    <dgm:cxn modelId="{B8A09586-D44A-45B5-B7E8-191C99613D41}" type="presOf" srcId="{814D83E7-55A6-4B9C-BF56-0DC6D2A08C8D}" destId="{EC358FFD-3DD1-4386-AF23-67B51E150719}" srcOrd="3" destOrd="0" presId="urn:microsoft.com/office/officeart/2005/8/layout/gear1"/>
    <dgm:cxn modelId="{639C00AA-5570-4207-90FE-EBE998B01881}" type="presOf" srcId="{91F2A837-BEF3-43B0-B24A-3FAFC1191512}" destId="{580846F9-9DE3-453F-AE67-505C57CE6E79}" srcOrd="1" destOrd="0" presId="urn:microsoft.com/office/officeart/2005/8/layout/gear1"/>
    <dgm:cxn modelId="{FDB15983-6387-4378-A615-81D2AF79376C}" type="presOf" srcId="{91F2A837-BEF3-43B0-B24A-3FAFC1191512}" destId="{D7DD08D9-4CA7-49AC-A40F-716B5A92CE36}" srcOrd="2" destOrd="0" presId="urn:microsoft.com/office/officeart/2005/8/layout/gear1"/>
    <dgm:cxn modelId="{A24E2363-909A-4363-9AB8-457AE77C311F}" type="presParOf" srcId="{BA145516-7925-4847-BD41-EA5786781E85}" destId="{FF106B7C-0078-4EB9-984F-254342CE6AB2}" srcOrd="0" destOrd="0" presId="urn:microsoft.com/office/officeart/2005/8/layout/gear1"/>
    <dgm:cxn modelId="{D9DA96A9-09DD-4CC2-A287-B19834A90B26}" type="presParOf" srcId="{BA145516-7925-4847-BD41-EA5786781E85}" destId="{388FED68-76CA-48FB-B505-65C036431944}" srcOrd="1" destOrd="0" presId="urn:microsoft.com/office/officeart/2005/8/layout/gear1"/>
    <dgm:cxn modelId="{8DF065D4-7264-40D6-8E56-9D2608EBBD8C}" type="presParOf" srcId="{BA145516-7925-4847-BD41-EA5786781E85}" destId="{018D049D-A4BE-45F6-AC70-517B8859F31D}" srcOrd="2" destOrd="0" presId="urn:microsoft.com/office/officeart/2005/8/layout/gear1"/>
    <dgm:cxn modelId="{895DC842-E5AE-4742-83CB-6E80E086A9B6}" type="presParOf" srcId="{BA145516-7925-4847-BD41-EA5786781E85}" destId="{AE36EEE4-EB6B-418B-9990-5DDD02719A70}" srcOrd="3" destOrd="0" presId="urn:microsoft.com/office/officeart/2005/8/layout/gear1"/>
    <dgm:cxn modelId="{4494CE12-A326-482D-BFF9-7D501DE7AB71}" type="presParOf" srcId="{BA145516-7925-4847-BD41-EA5786781E85}" destId="{580846F9-9DE3-453F-AE67-505C57CE6E79}" srcOrd="4" destOrd="0" presId="urn:microsoft.com/office/officeart/2005/8/layout/gear1"/>
    <dgm:cxn modelId="{4A76648D-10B7-4441-86BF-D9E415EB9368}" type="presParOf" srcId="{BA145516-7925-4847-BD41-EA5786781E85}" destId="{D7DD08D9-4CA7-49AC-A40F-716B5A92CE36}" srcOrd="5" destOrd="0" presId="urn:microsoft.com/office/officeart/2005/8/layout/gear1"/>
    <dgm:cxn modelId="{156B8F69-2239-41FD-AAD3-2112586DA972}" type="presParOf" srcId="{BA145516-7925-4847-BD41-EA5786781E85}" destId="{2038ED2A-B3BD-4928-A7A7-7BA33AE3CC45}" srcOrd="6" destOrd="0" presId="urn:microsoft.com/office/officeart/2005/8/layout/gear1"/>
    <dgm:cxn modelId="{1DE42397-6CAF-472E-9C82-29496BC70B8B}" type="presParOf" srcId="{BA145516-7925-4847-BD41-EA5786781E85}" destId="{11225BD2-CCF1-4E4E-900C-D5AE3D28CD88}" srcOrd="7" destOrd="0" presId="urn:microsoft.com/office/officeart/2005/8/layout/gear1"/>
    <dgm:cxn modelId="{84779AF3-CBB2-4007-8E9F-50D23793FEA1}" type="presParOf" srcId="{BA145516-7925-4847-BD41-EA5786781E85}" destId="{8E12E2BA-57B8-4E85-999E-F830C0C93378}" srcOrd="8" destOrd="0" presId="urn:microsoft.com/office/officeart/2005/8/layout/gear1"/>
    <dgm:cxn modelId="{569538CA-EA3D-4AB4-AD9D-1837BDA2C721}" type="presParOf" srcId="{BA145516-7925-4847-BD41-EA5786781E85}" destId="{EC358FFD-3DD1-4386-AF23-67B51E150719}" srcOrd="9" destOrd="0" presId="urn:microsoft.com/office/officeart/2005/8/layout/gear1"/>
    <dgm:cxn modelId="{BCCCC8DB-4BC1-4D12-98C4-3849835D73DA}" type="presParOf" srcId="{BA145516-7925-4847-BD41-EA5786781E85}" destId="{8BB2489E-850F-4848-92ED-1CD84CB7410E}" srcOrd="10" destOrd="0" presId="urn:microsoft.com/office/officeart/2005/8/layout/gear1"/>
    <dgm:cxn modelId="{2FE8EFD1-F869-4E45-AF33-DA64A8F16A93}" type="presParOf" srcId="{BA145516-7925-4847-BD41-EA5786781E85}" destId="{E84FB7C3-C038-4EB1-BB4B-6CD566FB604A}" srcOrd="11" destOrd="0" presId="urn:microsoft.com/office/officeart/2005/8/layout/gear1"/>
    <dgm:cxn modelId="{B838CC40-F3C3-4402-B5F1-99D13F71E0A9}" type="presParOf" srcId="{BA145516-7925-4847-BD41-EA5786781E85}" destId="{D21C8ACD-F3CB-47DB-B5FE-AE4DB6BDC42D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86B3-3782-4945-99F0-DECEF1EC1F14}">
      <dsp:nvSpPr>
        <dsp:cNvPr id="0" name=""/>
        <dsp:cNvSpPr/>
      </dsp:nvSpPr>
      <dsp:spPr>
        <a:xfrm>
          <a:off x="2743679" y="1492098"/>
          <a:ext cx="2090261" cy="2090261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Conexión entre sistemas</a:t>
          </a:r>
          <a:endParaRPr lang="es-ES" sz="2200" kern="1200" dirty="0" smtClean="0"/>
        </a:p>
      </dsp:txBody>
      <dsp:txXfrm>
        <a:off x="3163914" y="1981732"/>
        <a:ext cx="1249791" cy="1074437"/>
      </dsp:txXfrm>
    </dsp:sp>
    <dsp:sp modelId="{361E1875-F676-40C6-A4AE-33A2037EC522}">
      <dsp:nvSpPr>
        <dsp:cNvPr id="0" name=""/>
        <dsp:cNvSpPr/>
      </dsp:nvSpPr>
      <dsp:spPr>
        <a:xfrm>
          <a:off x="1432274" y="836104"/>
          <a:ext cx="1520190" cy="152019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ETC</a:t>
          </a:r>
          <a:endParaRPr lang="es-ES" sz="2200" kern="1200" dirty="0" smtClean="0"/>
        </a:p>
      </dsp:txBody>
      <dsp:txXfrm>
        <a:off x="1814986" y="1221129"/>
        <a:ext cx="754766" cy="750140"/>
      </dsp:txXfrm>
    </dsp:sp>
    <dsp:sp modelId="{C630F2CC-C2F2-486C-B156-EF385ABA8CC2}">
      <dsp:nvSpPr>
        <dsp:cNvPr id="0" name=""/>
        <dsp:cNvSpPr/>
      </dsp:nvSpPr>
      <dsp:spPr>
        <a:xfrm rot="20349267">
          <a:off x="2734288" y="979902"/>
          <a:ext cx="2571021" cy="2571021"/>
        </a:xfrm>
        <a:prstGeom prst="circularArrow">
          <a:avLst>
            <a:gd name="adj1" fmla="val 4878"/>
            <a:gd name="adj2" fmla="val 312630"/>
            <a:gd name="adj3" fmla="val 3111866"/>
            <a:gd name="adj4" fmla="val 15263744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AFAC-4F8A-453E-B2C4-7F898102D351}">
      <dsp:nvSpPr>
        <dsp:cNvPr id="0" name=""/>
        <dsp:cNvSpPr/>
      </dsp:nvSpPr>
      <dsp:spPr>
        <a:xfrm rot="2948934">
          <a:off x="1163051" y="501434"/>
          <a:ext cx="1943942" cy="19439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6B7C-0078-4EB9-984F-254342CE6AB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Características del proyecto</a:t>
          </a:r>
          <a:endParaRPr lang="es-ES" sz="1500" kern="1200" dirty="0"/>
        </a:p>
      </dsp:txBody>
      <dsp:txXfrm>
        <a:off x="3294175" y="2352385"/>
        <a:ext cx="1336450" cy="1148939"/>
      </dsp:txXfrm>
    </dsp:sp>
    <dsp:sp modelId="{AE36EEE4-EB6B-418B-9990-5DDD02719A70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Coste</a:t>
          </a:r>
          <a:endParaRPr lang="es-ES" sz="1500" kern="1200" dirty="0" smtClean="0"/>
        </a:p>
      </dsp:txBody>
      <dsp:txXfrm>
        <a:off x="1953570" y="1712203"/>
        <a:ext cx="807100" cy="802154"/>
      </dsp:txXfrm>
    </dsp:sp>
    <dsp:sp modelId="{2038ED2A-B3BD-4928-A7A7-7BA33AE3CC45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Volumen de datos</a:t>
          </a:r>
          <a:endParaRPr lang="es-ES" sz="1500" kern="1200" dirty="0" smtClean="0"/>
        </a:p>
      </dsp:txBody>
      <dsp:txXfrm rot="-20700000">
        <a:off x="2804160" y="528320"/>
        <a:ext cx="894080" cy="894080"/>
      </dsp:txXfrm>
    </dsp:sp>
    <dsp:sp modelId="{8BB2489E-850F-4848-92ED-1CD84CB7410E}">
      <dsp:nvSpPr>
        <dsp:cNvPr id="0" name=""/>
        <dsp:cNvSpPr/>
      </dsp:nvSpPr>
      <dsp:spPr>
        <a:xfrm rot="9844441">
          <a:off x="4805606" y="308816"/>
          <a:ext cx="2580786" cy="2696831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FB7C3-C038-4EB1-BB4B-6CD566FB604A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C8ACD-F3CB-47DB-B5FE-AE4DB6BDC42D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-12751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mmercialpersonnel.co.uk/wp-content/uploads/2015/05/shutterstock_147774539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-1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47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3" r:id="rId5"/>
    <p:sldLayoutId id="2147483674" r:id="rId6"/>
    <p:sldLayoutId id="2147483675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IoT-TG2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B.1: Potencia de procesamiento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Características y potencia del procesador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B.2: Arquitectura procesador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Potencia de procesamiento de la arquitectura de procesador en bits.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B.3: Memoria RAM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memoria disponible para la solución.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B.4: Disponibilidad procesamiento de gráficos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Disponibilidad </a:t>
            </a:r>
            <a:r>
              <a:rPr lang="es-ES" sz="1100" dirty="0">
                <a:solidFill>
                  <a:schemeClr val="bg1"/>
                </a:solidFill>
              </a:rPr>
              <a:t>de un procesador gráfico en la placa.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B.5: Disponibilidad de procesamiento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Disponibilidad de un procesador de audio en la placa.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B.6: Cantidad de pines de Entrada/Salida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Número total de pines de los que dispone la placa para poder controlar y operar sensores externos. </a:t>
            </a:r>
            <a:endParaRPr lang="es-ES" sz="1100" dirty="0">
              <a:solidFill>
                <a:schemeClr val="bg1"/>
              </a:solidFill>
            </a:endParaRPr>
          </a:p>
        </p:txBody>
      </p:sp>
      <p:pic>
        <p:nvPicPr>
          <p:cNvPr id="6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114157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114675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302752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303270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B.7: Soporta interfaces de red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Dispone de interfaces necesarias para poder conectar la placa a una red centralizada.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B.8: Dispone de Puerto Ethernet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un puerto Ethernet en la placa base.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B.9: Dispone de </a:t>
            </a:r>
            <a:r>
              <a:rPr lang="es-ES" sz="1100" b="1" dirty="0" err="1">
                <a:solidFill>
                  <a:schemeClr val="bg1"/>
                </a:solidFill>
              </a:rPr>
              <a:t>WiFi</a:t>
            </a:r>
            <a:r>
              <a:rPr lang="es-ES" sz="1100" b="1" dirty="0">
                <a:solidFill>
                  <a:schemeClr val="bg1"/>
                </a:solidFill>
              </a:rPr>
              <a:t> nativo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chipset </a:t>
            </a:r>
            <a:r>
              <a:rPr lang="es-ES" sz="1100" dirty="0" err="1">
                <a:solidFill>
                  <a:schemeClr val="bg1"/>
                </a:solidFill>
              </a:rPr>
              <a:t>wifi</a:t>
            </a:r>
            <a:r>
              <a:rPr lang="es-ES" sz="1100" dirty="0">
                <a:solidFill>
                  <a:schemeClr val="bg1"/>
                </a:solidFill>
              </a:rPr>
              <a:t> integrado en la placa base.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B.10: Necesidades de Fuente de Alimentación</a:t>
            </a: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Voltaje </a:t>
            </a:r>
            <a:r>
              <a:rPr lang="es-ES" sz="1100" dirty="0">
                <a:solidFill>
                  <a:schemeClr val="bg1"/>
                </a:solidFill>
              </a:rPr>
              <a:t>y amperios que necesita para poder operar con normalidad. </a:t>
            </a: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B.11: Número de puertos USB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puertos USB pasa comunicación externa.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B.12</a:t>
            </a:r>
            <a:r>
              <a:rPr lang="es-ES" sz="1100" b="1" dirty="0">
                <a:solidFill>
                  <a:schemeClr val="bg1"/>
                </a:solidFill>
              </a:rPr>
              <a:t>: Salida video </a:t>
            </a:r>
            <a:r>
              <a:rPr lang="es-ES" sz="1100" b="1" dirty="0" smtClean="0">
                <a:solidFill>
                  <a:schemeClr val="bg1"/>
                </a:solidFill>
              </a:rPr>
              <a:t>HDMI</a:t>
            </a: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HDMI para salida video. </a:t>
            </a:r>
            <a:endParaRPr lang="es-ES" sz="1100" dirty="0">
              <a:solidFill>
                <a:schemeClr val="bg1"/>
              </a:solidFill>
            </a:endParaRPr>
          </a:p>
        </p:txBody>
      </p:sp>
      <p:pic>
        <p:nvPicPr>
          <p:cNvPr id="6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114157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114675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302752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303270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</a:t>
            </a:r>
            <a:r>
              <a:rPr lang="es-ES" dirty="0"/>
              <a:t>HARDWARE</a:t>
            </a:r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B.13: Salida video VGA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VGA para salida video analógica.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B.14: Almacenamiento externo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la posibilidad de aumentar la capacidad de almacenamiento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B.15: Salida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Tipo o conector de salida audio </a:t>
            </a:r>
          </a:p>
        </p:txBody>
      </p:sp>
      <p:pic>
        <p:nvPicPr>
          <p:cNvPr id="6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114157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114675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SOFTWARE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C.1: Permite elegir Sistema Operativo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Permite usar una distribución Linux diferente a la del fabricante.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C.2: Versatilidad de Usos y Aplicaciones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C.3: Versatilidad de Usos y Aplicaciones Software más allá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tanto propios como de terceros fuera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C.4: Versatilidad de los lenguajes de programación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Facilidad </a:t>
            </a:r>
            <a:r>
              <a:rPr lang="es-ES" sz="1100" dirty="0">
                <a:solidFill>
                  <a:schemeClr val="bg1"/>
                </a:solidFill>
              </a:rPr>
              <a:t>y flexibilidad de poder usar más de un lenguaje de programación para poder implementar la solución deseada.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C.5: Tamaño y respaldo de la comunidad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estimada de apoyo del mercado y la comunidad que desarrolla soluciones con estos productos. </a:t>
            </a:r>
          </a:p>
        </p:txBody>
      </p:sp>
      <p:pic>
        <p:nvPicPr>
          <p:cNvPr id="5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114157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114675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Shape 335"/>
          <p:cNvGrpSpPr/>
          <p:nvPr/>
        </p:nvGrpSpPr>
        <p:grpSpPr>
          <a:xfrm>
            <a:off x="8228851" y="73084"/>
            <a:ext cx="853220" cy="916379"/>
            <a:chOff x="616425" y="2329600"/>
            <a:chExt cx="361700" cy="388475"/>
          </a:xfrm>
        </p:grpSpPr>
        <p:sp>
          <p:nvSpPr>
            <p:cNvPr id="109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1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2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ebayimg.com/00/s/NDcwWDYyMA==/z/cGYAAOxy3yNTfFbU/$_3.JPG?set_id=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"/>
            <a:ext cx="67850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6328" y="1102475"/>
            <a:ext cx="2002517" cy="503099"/>
          </a:xfrm>
        </p:spPr>
        <p:txBody>
          <a:bodyPr/>
          <a:lstStyle/>
          <a:p>
            <a:r>
              <a:rPr lang="es-ES" dirty="0" smtClean="0"/>
              <a:t>¿CUÁL ES EL MEJOR?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2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456053180"/>
              </p:ext>
            </p:extLst>
          </p:nvPr>
        </p:nvGraphicFramePr>
        <p:xfrm>
          <a:off x="3752850" y="0"/>
          <a:ext cx="567690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¿EL MEJOR?: DEPENDE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998766125"/>
              </p:ext>
            </p:extLst>
          </p:nvPr>
        </p:nvGraphicFramePr>
        <p:xfrm>
          <a:off x="1187586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8795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</a:t>
            </a:r>
            <a:r>
              <a:rPr lang="es-ES" b="1" dirty="0" smtClean="0">
                <a:solidFill>
                  <a:schemeClr val="bg1"/>
                </a:solidFill>
              </a:rPr>
              <a:t>Aplicaciones</a:t>
            </a: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6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S" i="0" dirty="0">
              <a:latin typeface="+mn-lt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4294967295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619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Descripción </a:t>
            </a:r>
            <a:r>
              <a:rPr lang="es-ES" b="1" dirty="0" err="1">
                <a:solidFill>
                  <a:schemeClr val="bg1"/>
                </a:solidFill>
              </a:rPr>
              <a:t>Arduino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DESCRIPCIÓN ARDUINO</a:t>
            </a:r>
            <a:br>
              <a:rPr lang="es-ES" dirty="0" smtClean="0">
                <a:solidFill>
                  <a:schemeClr val="bg1"/>
                </a:solidFill>
              </a:rPr>
            </a:b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S" dirty="0" smtClean="0"/>
          </a:p>
        </p:txBody>
      </p:sp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02 </a:t>
            </a:r>
            <a:r>
              <a:rPr lang="es-ES" b="1" dirty="0">
                <a:solidFill>
                  <a:schemeClr val="bg1"/>
                </a:solidFill>
              </a:rPr>
              <a:t>Descripción </a:t>
            </a:r>
            <a:r>
              <a:rPr lang="es-ES" b="1" dirty="0" err="1">
                <a:solidFill>
                  <a:schemeClr val="bg1"/>
                </a:solidFill>
              </a:rPr>
              <a:t>Raspberry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 RASPBERRY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6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03 </a:t>
            </a:r>
            <a:r>
              <a:rPr lang="es-ES" b="1" dirty="0" smtClean="0">
                <a:solidFill>
                  <a:schemeClr val="bg1"/>
                </a:solidFill>
              </a:rPr>
              <a:t>Criterios y comparativa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4430081" y="699388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Generales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3456649" y="2238000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Hardware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5405345" y="2255202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" name="Shape 335"/>
          <p:cNvGrpSpPr/>
          <p:nvPr/>
        </p:nvGrpSpPr>
        <p:grpSpPr>
          <a:xfrm>
            <a:off x="6456054" y="3708675"/>
            <a:ext cx="526261" cy="565217"/>
            <a:chOff x="616425" y="2329600"/>
            <a:chExt cx="361700" cy="388475"/>
          </a:xfrm>
        </p:grpSpPr>
        <p:sp>
          <p:nvSpPr>
            <p:cNvPr id="8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hape 349"/>
          <p:cNvGrpSpPr/>
          <p:nvPr/>
        </p:nvGrpSpPr>
        <p:grpSpPr>
          <a:xfrm>
            <a:off x="5480169" y="1313985"/>
            <a:ext cx="542145" cy="542145"/>
            <a:chOff x="5941025" y="3634400"/>
            <a:chExt cx="467650" cy="467650"/>
          </a:xfrm>
        </p:grpSpPr>
        <p:sp>
          <p:nvSpPr>
            <p:cNvPr id="17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Shape 365"/>
          <p:cNvGrpSpPr/>
          <p:nvPr/>
        </p:nvGrpSpPr>
        <p:grpSpPr>
          <a:xfrm>
            <a:off x="4430081" y="3676577"/>
            <a:ext cx="593308" cy="569142"/>
            <a:chOff x="5233525" y="4954450"/>
            <a:chExt cx="538275" cy="516350"/>
          </a:xfrm>
        </p:grpSpPr>
        <p:sp>
          <p:nvSpPr>
            <p:cNvPr id="2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902950" y="1509475"/>
            <a:ext cx="5718600" cy="1310843"/>
          </a:xfrm>
        </p:spPr>
        <p:txBody>
          <a:bodyPr/>
          <a:lstStyle/>
          <a:p>
            <a:pPr marL="342900" indent="-342900"/>
            <a:r>
              <a:rPr lang="es-ES" dirty="0" smtClean="0"/>
              <a:t>Comparación de las </a:t>
            </a:r>
            <a:r>
              <a:rPr lang="es-ES" dirty="0"/>
              <a:t>Especificaciones </a:t>
            </a:r>
            <a:r>
              <a:rPr lang="es-ES" dirty="0" smtClean="0"/>
              <a:t>Comunes: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2500829" y="2869064"/>
            <a:ext cx="2038121" cy="2024040"/>
          </a:xfrm>
          <a:prstGeom prst="donut">
            <a:avLst>
              <a:gd name="adj" fmla="val 8161"/>
            </a:avLst>
          </a:prstGeom>
          <a:solidFill>
            <a:schemeClr val="accent3">
              <a:alpha val="7333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Cumple con la característica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4726236" y="2869064"/>
            <a:ext cx="2038121" cy="2024040"/>
          </a:xfrm>
          <a:prstGeom prst="donut">
            <a:avLst>
              <a:gd name="adj" fmla="val 8161"/>
            </a:avLst>
          </a:prstGeom>
          <a:solidFill>
            <a:schemeClr val="accent2">
              <a:alpha val="53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Con limitaciones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6951643" y="2869064"/>
            <a:ext cx="2038121" cy="2024040"/>
          </a:xfrm>
          <a:prstGeom prst="donut">
            <a:avLst>
              <a:gd name="adj" fmla="val 8161"/>
            </a:avLst>
          </a:prstGeom>
          <a:solidFill>
            <a:schemeClr val="accent6">
              <a:alpha val="7333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No aplica /</a:t>
            </a:r>
          </a:p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Carece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GENERALES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A.1: Precio por unidad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/>
              <a:t>Coste de cada unidad para desarrollar la solución.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A.2: Dimensiones Físicas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Dimensiones totales de las placas para calcular el volumen de espacio que ocupará la solución.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A.3: Madurez y versiones del producto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Cuántas versiones y revisiones de los productos existen en el mercado.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A.4: Hardware Abierto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hardware.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A.5: Software Abierto </a:t>
            </a:r>
            <a:endParaRPr lang="en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software </a:t>
            </a:r>
          </a:p>
        </p:txBody>
      </p:sp>
      <p:pic>
        <p:nvPicPr>
          <p:cNvPr id="12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113228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113745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54" y="1141579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74" y="1146752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22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42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55" y="3018234"/>
            <a:ext cx="379689" cy="2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75" y="3023407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Shape 349"/>
          <p:cNvGrpSpPr/>
          <p:nvPr/>
        </p:nvGrpSpPr>
        <p:grpSpPr>
          <a:xfrm>
            <a:off x="7916526" y="58638"/>
            <a:ext cx="1171066" cy="1171066"/>
            <a:chOff x="5941025" y="3634400"/>
            <a:chExt cx="467650" cy="467650"/>
          </a:xfrm>
        </p:grpSpPr>
        <p:sp>
          <p:nvSpPr>
            <p:cNvPr id="139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541</Words>
  <Application>Microsoft Office PowerPoint</Application>
  <PresentationFormat>Presentación en pantalla (16:9)</PresentationFormat>
  <Paragraphs>119</Paragraphs>
  <Slides>19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1_Banquo template</vt:lpstr>
      <vt:lpstr>Grupo 6: IoT-TG2</vt:lpstr>
      <vt:lpstr>ÍNDICE</vt:lpstr>
      <vt:lpstr>DESCRIPCIÓN ARDUINO </vt:lpstr>
      <vt:lpstr>ÍNDICE</vt:lpstr>
      <vt:lpstr>DESCRIPCIÓN RASPBERRY</vt:lpstr>
      <vt:lpstr>ÍNDICE</vt:lpstr>
      <vt:lpstr>CRITERIOS</vt:lpstr>
      <vt:lpstr>CRITERIOS</vt:lpstr>
      <vt:lpstr>CRITERIOS GENERALES</vt:lpstr>
      <vt:lpstr>CRITERIOS HARDWARE</vt:lpstr>
      <vt:lpstr>CRITERIOS HARDWARE</vt:lpstr>
      <vt:lpstr>CRITERIOS HARDWARE</vt:lpstr>
      <vt:lpstr>CRITERIOS SOFTWARE</vt:lpstr>
      <vt:lpstr>¿CUÁL ES EL MEJOR?</vt:lpstr>
      <vt:lpstr>¿EL MEJOR?: DEPENDE</vt:lpstr>
      <vt:lpstr>ÍNDICE</vt:lpstr>
      <vt:lpstr>APLICACIONES</vt:lpstr>
      <vt:lpstr>Presentación de PowerPoint</vt:lpstr>
      <vt:lpstr>GRACIAS  ¿DUDAS Y PREGUNTAS?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Sorin</cp:lastModifiedBy>
  <cp:revision>90</cp:revision>
  <dcterms:modified xsi:type="dcterms:W3CDTF">2016-04-11T11:31:50Z</dcterms:modified>
</cp:coreProperties>
</file>